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532E-9213-4754-93C1-0093187D117E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B49D-6CFF-4390-979A-50C4B9E6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532E-9213-4754-93C1-0093187D117E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B49D-6CFF-4390-979A-50C4B9E6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 smtClean="0">
                <a:solidFill>
                  <a:srgbClr val="000066"/>
                </a:solidFill>
                <a:latin typeface="Poor Richard" pitchFamily="18" charset="0"/>
              </a:rPr>
              <a:t>Re-wilding North America</a:t>
            </a:r>
            <a:endParaRPr lang="en-US" altLang="en-US" sz="6600">
              <a:solidFill>
                <a:srgbClr val="000066"/>
              </a:solidFill>
              <a:latin typeface="Poor Richard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915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2931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016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578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968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3981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93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smtClean="0">
                <a:latin typeface="Poor Richard" pitchFamily="18" charset="0"/>
              </a:rPr>
              <a:t>Re-Introduction of Wolves in Yellowstone National Park</a:t>
            </a:r>
            <a:endParaRPr lang="en-US" altLang="en-US" sz="6600">
              <a:latin typeface="Poor Richard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746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5400">
              <a:latin typeface="Poor Richard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55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274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190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068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4605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04026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9132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440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92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295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20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3189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475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768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8490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Re-wilding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Re-Introduction of Wolves in Yellowstone National 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Re-wilding North America</dc:title>
  <dc:creator>Kyle</dc:creator>
  <cp:lastModifiedBy>Kyle</cp:lastModifiedBy>
  <cp:revision>1</cp:revision>
  <dcterms:created xsi:type="dcterms:W3CDTF">2014-09-07T15:35:31Z</dcterms:created>
  <dcterms:modified xsi:type="dcterms:W3CDTF">2014-09-07T15:35:31Z</dcterms:modified>
</cp:coreProperties>
</file>